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1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08" y="108"/>
      </p:cViewPr>
      <p:guideLst>
        <p:guide orient="horz" pos="2568"/>
        <p:guide pos="27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塚本 正巳" userId="6e14375720cd2c28" providerId="LiveId" clId="{4C5F7C30-4979-E64A-AA9F-290A1E5C3104}"/>
    <pc:docChg chg="modSld">
      <pc:chgData name="塚本 正巳" userId="6e14375720cd2c28" providerId="LiveId" clId="{4C5F7C30-4979-E64A-AA9F-290A1E5C3104}" dt="2021-03-04T00:13:04.984" v="0" actId="1076"/>
      <pc:docMkLst>
        <pc:docMk/>
      </pc:docMkLst>
      <pc:sldChg chg="modSp">
        <pc:chgData name="塚本 正巳" userId="6e14375720cd2c28" providerId="LiveId" clId="{4C5F7C30-4979-E64A-AA9F-290A1E5C3104}" dt="2021-03-04T00:13:04.984" v="0" actId="1076"/>
        <pc:sldMkLst>
          <pc:docMk/>
          <pc:sldMk cId="1051858563" sldId="271"/>
        </pc:sldMkLst>
        <pc:picChg chg="mod">
          <ac:chgData name="塚本 正巳" userId="6e14375720cd2c28" providerId="LiveId" clId="{4C5F7C30-4979-E64A-AA9F-290A1E5C3104}" dt="2021-03-04T00:13:04.984" v="0" actId="1076"/>
          <ac:picMkLst>
            <pc:docMk/>
            <pc:sldMk cId="1051858563" sldId="271"/>
            <ac:picMk id="8" creationId="{00000000-0000-0000-0000-000000000000}"/>
          </ac:picMkLst>
        </pc:picChg>
      </pc:sldChg>
    </pc:docChg>
  </pc:docChgLst>
</pc:chgInfo>
</file>

<file path=docProps/app.xml><?xml version="1.0" encoding="utf-8"?>
<Properties xmlns="http://schemas.openxmlformats.org/officeDocument/2006/extended-properties" xmlns:vt="http://schemas.openxmlformats.org/officeDocument/2006/docPropsVTypes">
  <TotalTime>3044</TotalTime>
  <Words>122</Words>
  <Application>Microsoft Office PowerPoint</Application>
  <PresentationFormat>ワイド画面</PresentationFormat>
  <Paragraphs>61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ＫＧＳで対局する方法</vt:lpstr>
      <vt:lpstr>参加会員登録 </vt:lpstr>
      <vt:lpstr>５人以上会員スピード登録法</vt:lpstr>
      <vt:lpstr>「単語の登録」画面が表示</vt:lpstr>
      <vt:lpstr>参加者スピード登録完了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ＫＧＳで対局する方法</dc:title>
  <dc:creator>塚本 正巳</dc:creator>
  <cp:lastModifiedBy>塚本 正巳</cp:lastModifiedBy>
  <cp:revision>256</cp:revision>
  <dcterms:created xsi:type="dcterms:W3CDTF">2021-02-02T04:35:58Z</dcterms:created>
  <dcterms:modified xsi:type="dcterms:W3CDTF">2021-05-07T00:50:42Z</dcterms:modified>
</cp:coreProperties>
</file>