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342" y="72"/>
      </p:cViewPr>
      <p:guideLst>
        <p:guide orient="horz" pos="2568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塚本 正巳" userId="6e14375720cd2c28" providerId="LiveId" clId="{4C5F7C30-4979-E64A-AA9F-290A1E5C3104}"/>
    <pc:docChg chg="modSld">
      <pc:chgData name="塚本 正巳" userId="6e14375720cd2c28" providerId="LiveId" clId="{4C5F7C30-4979-E64A-AA9F-290A1E5C3104}" dt="2021-03-04T00:13:04.984" v="0" actId="1076"/>
      <pc:docMkLst>
        <pc:docMk/>
      </pc:docMkLst>
      <pc:sldChg chg="modSp">
        <pc:chgData name="塚本 正巳" userId="6e14375720cd2c28" providerId="LiveId" clId="{4C5F7C30-4979-E64A-AA9F-290A1E5C3104}" dt="2021-03-04T00:13:04.984" v="0" actId="1076"/>
        <pc:sldMkLst>
          <pc:docMk/>
          <pc:sldMk cId="1051858563" sldId="271"/>
        </pc:sldMkLst>
        <pc:picChg chg="mod">
          <ac:chgData name="塚本 正巳" userId="6e14375720cd2c28" providerId="LiveId" clId="{4C5F7C30-4979-E64A-AA9F-290A1E5C3104}" dt="2021-03-04T00:13:04.984" v="0" actId="1076"/>
          <ac:picMkLst>
            <pc:docMk/>
            <pc:sldMk cId="1051858563" sldId="271"/>
            <ac:picMk id="8" creationId="{00000000-0000-0000-0000-000000000000}"/>
          </ac:picMkLst>
        </pc:picChg>
      </pc:sldChg>
    </pc:docChg>
  </pc:docChgLst>
</pc:chgInfo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588</Words>
  <Application>Microsoft Office PowerPoint</Application>
  <PresentationFormat>ワイド画面</PresentationFormat>
  <Paragraphs>278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Office テーマ</vt:lpstr>
      <vt:lpstr>ＫＧＳで対局する方法</vt:lpstr>
      <vt:lpstr>２、仲間内で対戦する</vt:lpstr>
      <vt:lpstr>２-１仲間内対局 　　非公開の部屋 </vt:lpstr>
      <vt:lpstr>２-１-１ 幹事の準備作業 部屋を作る</vt:lpstr>
      <vt:lpstr>部屋の名前等を設定</vt:lpstr>
      <vt:lpstr>新しい部屋ができる</vt:lpstr>
      <vt:lpstr>参加会員登録 </vt:lpstr>
      <vt:lpstr>５人以上会員スピード登録法</vt:lpstr>
      <vt:lpstr>「単語の登録」画面が表示</vt:lpstr>
      <vt:lpstr>参加者スピード登録完了</vt:lpstr>
      <vt:lpstr>入室者を待つ </vt:lpstr>
      <vt:lpstr>２‐１‐２会員の参加</vt:lpstr>
      <vt:lpstr>新しい部屋にある該当部屋を見つける </vt:lpstr>
      <vt:lpstr>入室をする</vt:lpstr>
      <vt:lpstr>入室表示</vt:lpstr>
      <vt:lpstr>「新規対局」をクリック</vt:lpstr>
      <vt:lpstr>「対局の設定をして下さい」画面に変わる</vt:lpstr>
      <vt:lpstr>      設定内容</vt:lpstr>
      <vt:lpstr>「相手待ち」 画面に変わる</vt:lpstr>
      <vt:lpstr>対局相手を決める</vt:lpstr>
      <vt:lpstr>相手選定法</vt:lpstr>
      <vt:lpstr>対局設定をする</vt:lpstr>
      <vt:lpstr>対局画面が表示 対局開始 </vt:lpstr>
      <vt:lpstr>２-２ 仲間だけの対局 公開の部屋</vt:lpstr>
      <vt:lpstr>対局開始</vt:lpstr>
      <vt:lpstr>仲間対局をより楽しく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ＫＧＳで対局する方法</dc:title>
  <dc:creator>塚本 正巳</dc:creator>
  <cp:lastModifiedBy>塚本 正巳</cp:lastModifiedBy>
  <cp:revision>256</cp:revision>
  <dcterms:created xsi:type="dcterms:W3CDTF">2021-02-02T04:35:58Z</dcterms:created>
  <dcterms:modified xsi:type="dcterms:W3CDTF">2021-05-06T00:52:12Z</dcterms:modified>
</cp:coreProperties>
</file>