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5" d="100"/>
          <a:sy n="55" d="100"/>
        </p:scale>
        <p:origin x="2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塚本 正巳" userId="6e14375720cd2c28" providerId="LiveId" clId="{5EDD6643-616A-9D4F-B078-8B6A9B696D82}"/>
    <pc:docChg chg="custSel addSld modSld">
      <pc:chgData name="塚本 正巳" userId="6e14375720cd2c28" providerId="LiveId" clId="{5EDD6643-616A-9D4F-B078-8B6A9B696D82}" dt="2021-02-07T21:05:08.158" v="5" actId="478"/>
      <pc:docMkLst>
        <pc:docMk/>
      </pc:docMkLst>
      <pc:sldChg chg="addSp modSp mod modClrScheme chgLayout">
        <pc:chgData name="塚本 正巳" userId="6e14375720cd2c28" providerId="LiveId" clId="{5EDD6643-616A-9D4F-B078-8B6A9B696D82}" dt="2021-02-07T21:03:41.506" v="4" actId="700"/>
        <pc:sldMkLst>
          <pc:docMk/>
          <pc:sldMk cId="2936276705" sldId="281"/>
        </pc:sldMkLst>
        <pc:spChg chg="mod ord">
          <ac:chgData name="塚本 正巳" userId="6e14375720cd2c28" providerId="LiveId" clId="{5EDD6643-616A-9D4F-B078-8B6A9B696D82}" dt="2021-02-07T21:03:41.506" v="4" actId="700"/>
          <ac:spMkLst>
            <pc:docMk/>
            <pc:sldMk cId="2936276705" sldId="281"/>
            <ac:spMk id="2" creationId="{00000000-0000-0000-0000-000000000000}"/>
          </ac:spMkLst>
        </pc:spChg>
        <pc:spChg chg="mod ord">
          <ac:chgData name="塚本 正巳" userId="6e14375720cd2c28" providerId="LiveId" clId="{5EDD6643-616A-9D4F-B078-8B6A9B696D82}" dt="2021-02-07T21:03:41.506" v="4" actId="700"/>
          <ac:spMkLst>
            <pc:docMk/>
            <pc:sldMk cId="2936276705" sldId="281"/>
            <ac:spMk id="3" creationId="{00000000-0000-0000-0000-000000000000}"/>
          </ac:spMkLst>
        </pc:spChg>
        <pc:spChg chg="mod ord">
          <ac:chgData name="塚本 正巳" userId="6e14375720cd2c28" providerId="LiveId" clId="{5EDD6643-616A-9D4F-B078-8B6A9B696D82}" dt="2021-02-07T21:03:41.506" v="4" actId="700"/>
          <ac:spMkLst>
            <pc:docMk/>
            <pc:sldMk cId="2936276705" sldId="281"/>
            <ac:spMk id="4" creationId="{00000000-0000-0000-0000-000000000000}"/>
          </ac:spMkLst>
        </pc:spChg>
        <pc:spChg chg="add">
          <ac:chgData name="塚本 正巳" userId="6e14375720cd2c28" providerId="LiveId" clId="{5EDD6643-616A-9D4F-B078-8B6A9B696D82}" dt="2021-02-07T21:00:36.347" v="0" actId="22"/>
          <ac:spMkLst>
            <pc:docMk/>
            <pc:sldMk cId="2936276705" sldId="281"/>
            <ac:spMk id="6" creationId="{E4A0F953-8C10-2348-B2AC-3078722E045C}"/>
          </ac:spMkLst>
        </pc:spChg>
        <pc:spChg chg="add">
          <ac:chgData name="塚本 正巳" userId="6e14375720cd2c28" providerId="LiveId" clId="{5EDD6643-616A-9D4F-B078-8B6A9B696D82}" dt="2021-02-07T21:00:41.160" v="1" actId="22"/>
          <ac:spMkLst>
            <pc:docMk/>
            <pc:sldMk cId="2936276705" sldId="281"/>
            <ac:spMk id="8" creationId="{28E91866-4F2B-5D47-8C05-3779F03AA1F6}"/>
          </ac:spMkLst>
        </pc:spChg>
        <pc:spChg chg="add">
          <ac:chgData name="塚本 正巳" userId="6e14375720cd2c28" providerId="LiveId" clId="{5EDD6643-616A-9D4F-B078-8B6A9B696D82}" dt="2021-02-07T21:00:58.964" v="2" actId="22"/>
          <ac:spMkLst>
            <pc:docMk/>
            <pc:sldMk cId="2936276705" sldId="281"/>
            <ac:spMk id="10" creationId="{7504503B-C9EE-0D43-95DA-BA59F50A8CA3}"/>
          </ac:spMkLst>
        </pc:spChg>
      </pc:sldChg>
      <pc:sldChg chg="delSp new">
        <pc:chgData name="塚本 正巳" userId="6e14375720cd2c28" providerId="LiveId" clId="{5EDD6643-616A-9D4F-B078-8B6A9B696D82}" dt="2021-02-07T21:05:08.158" v="5" actId="478"/>
        <pc:sldMkLst>
          <pc:docMk/>
          <pc:sldMk cId="2901101325" sldId="283"/>
        </pc:sldMkLst>
        <pc:spChg chg="del">
          <ac:chgData name="塚本 正巳" userId="6e14375720cd2c28" providerId="LiveId" clId="{5EDD6643-616A-9D4F-B078-8B6A9B696D82}" dt="2021-02-07T21:05:08.158" v="5" actId="478"/>
          <ac:spMkLst>
            <pc:docMk/>
            <pc:sldMk cId="2901101325" sldId="283"/>
            <ac:spMk id="4" creationId="{05CB8AFF-DF65-9149-9DBC-8A15D9FB2667}"/>
          </ac:spMkLst>
        </pc:spChg>
      </pc:sldChg>
    </pc:docChg>
  </pc:docChgLst>
  <pc:docChgLst>
    <pc:chgData name="塚本 正巳" userId="6e14375720cd2c28" providerId="Windows Live" clId="Web-{EB916DDC-BBFD-43DE-AB50-2D50558C4374}"/>
    <pc:docChg chg="addSld modSld">
      <pc:chgData name="塚本 正巳" userId="6e14375720cd2c28" providerId="Windows Live" clId="Web-{EB916DDC-BBFD-43DE-AB50-2D50558C4374}" dt="2021-01-28T05:57:13.189" v="44"/>
      <pc:docMkLst>
        <pc:docMk/>
      </pc:docMkLst>
      <pc:sldChg chg="modSp">
        <pc:chgData name="塚本 正巳" userId="6e14375720cd2c28" providerId="Windows Live" clId="Web-{EB916DDC-BBFD-43DE-AB50-2D50558C4374}" dt="2021-01-28T05:50:28.830" v="15" actId="20577"/>
        <pc:sldMkLst>
          <pc:docMk/>
          <pc:sldMk cId="2128380218" sldId="256"/>
        </pc:sldMkLst>
        <pc:spChg chg="mod">
          <ac:chgData name="塚本 正巳" userId="6e14375720cd2c28" providerId="Windows Live" clId="Web-{EB916DDC-BBFD-43DE-AB50-2D50558C4374}" dt="2021-01-28T05:50:28.830" v="15" actId="20577"/>
          <ac:spMkLst>
            <pc:docMk/>
            <pc:sldMk cId="2128380218" sldId="256"/>
            <ac:spMk id="2" creationId="{00000000-0000-0000-0000-000000000000}"/>
          </ac:spMkLst>
        </pc:spChg>
      </pc:sldChg>
      <pc:sldChg chg="addSp delSp modSp new">
        <pc:chgData name="塚本 正巳" userId="6e14375720cd2c28" providerId="Windows Live" clId="Web-{EB916DDC-BBFD-43DE-AB50-2D50558C4374}" dt="2021-01-28T05:57:13.189" v="44"/>
        <pc:sldMkLst>
          <pc:docMk/>
          <pc:sldMk cId="2195225089" sldId="257"/>
        </pc:sldMkLst>
        <pc:spChg chg="mod">
          <ac:chgData name="塚本 正巳" userId="6e14375720cd2c28" providerId="Windows Live" clId="Web-{EB916DDC-BBFD-43DE-AB50-2D50558C4374}" dt="2021-01-28T05:54:16.423" v="36" actId="14100"/>
          <ac:spMkLst>
            <pc:docMk/>
            <pc:sldMk cId="2195225089" sldId="257"/>
            <ac:spMk id="2" creationId="{2607A0AD-13AA-4328-A352-494C1F7608EF}"/>
          </ac:spMkLst>
        </pc:spChg>
        <pc:spChg chg="del">
          <ac:chgData name="塚本 正巳" userId="6e14375720cd2c28" providerId="Windows Live" clId="Web-{EB916DDC-BBFD-43DE-AB50-2D50558C4374}" dt="2021-01-28T05:56:13.392" v="38"/>
          <ac:spMkLst>
            <pc:docMk/>
            <pc:sldMk cId="2195225089" sldId="257"/>
            <ac:spMk id="3" creationId="{D6F8E8AC-38D9-4C74-8F49-5FCDCB81C924}"/>
          </ac:spMkLst>
        </pc:spChg>
        <pc:spChg chg="mod">
          <ac:chgData name="塚本 正巳" userId="6e14375720cd2c28" providerId="Windows Live" clId="Web-{EB916DDC-BBFD-43DE-AB50-2D50558C4374}" dt="2021-01-28T05:54:21.892" v="37" actId="14100"/>
          <ac:spMkLst>
            <pc:docMk/>
            <pc:sldMk cId="2195225089" sldId="257"/>
            <ac:spMk id="4" creationId="{A2560C12-0CF3-4B25-96A3-3CF044DA44AE}"/>
          </ac:spMkLst>
        </pc:spChg>
        <pc:spChg chg="add mod">
          <ac:chgData name="塚本 正巳" userId="6e14375720cd2c28" providerId="Windows Live" clId="Web-{EB916DDC-BBFD-43DE-AB50-2D50558C4374}" dt="2021-01-28T05:57:13.189" v="44"/>
          <ac:spMkLst>
            <pc:docMk/>
            <pc:sldMk cId="2195225089" sldId="257"/>
            <ac:spMk id="7" creationId="{43091ECA-E05A-4700-88A3-8C34CC79C7E0}"/>
          </ac:spMkLst>
        </pc:spChg>
        <pc:picChg chg="add del mod ord modCrop">
          <ac:chgData name="塚本 正巳" userId="6e14375720cd2c28" providerId="Windows Live" clId="Web-{EB916DDC-BBFD-43DE-AB50-2D50558C4374}" dt="2021-01-28T05:57:13.189" v="44"/>
          <ac:picMkLst>
            <pc:docMk/>
            <pc:sldMk cId="2195225089" sldId="257"/>
            <ac:picMk id="5" creationId="{0B48A264-E3AE-4423-B2B5-531728171080}"/>
          </ac:picMkLst>
        </pc:picChg>
      </pc:sldChg>
      <pc:sldChg chg="new">
        <pc:chgData name="塚本 正巳" userId="6e14375720cd2c28" providerId="Windows Live" clId="Web-{EB916DDC-BBFD-43DE-AB50-2D50558C4374}" dt="2021-01-28T05:56:58.829" v="43"/>
        <pc:sldMkLst>
          <pc:docMk/>
          <pc:sldMk cId="2790220915" sldId="258"/>
        </pc:sldMkLst>
      </pc:sldChg>
    </pc:docChg>
  </pc:docChgLst>
</pc:chgInfo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392</Words>
  <Application>Microsoft Office PowerPoint</Application>
  <PresentationFormat>ワイド画面</PresentationFormat>
  <Paragraphs>87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Office テーマ</vt:lpstr>
      <vt:lpstr>囲碁対局アプリＫＧＳのインストール方法</vt:lpstr>
      <vt:lpstr>KGSの特徴</vt:lpstr>
      <vt:lpstr>１、ＫＧＳインストールサイトを探す</vt:lpstr>
      <vt:lpstr>KGS GO SERVERサイト発見</vt:lpstr>
      <vt:lpstr>ＫＧＳインストール案内</vt:lpstr>
      <vt:lpstr>２、ユーザー（ハンドル）名登録</vt:lpstr>
      <vt:lpstr>３、「KGS設定」入室パスワード入手</vt:lpstr>
      <vt:lpstr> ４、同上パスワードの入力</vt:lpstr>
      <vt:lpstr>５、機種対応ＫＧＳアプリの入手</vt:lpstr>
      <vt:lpstr>ダウンロードが始まり左下に進行状況が表示される</vt:lpstr>
      <vt:lpstr>入手（ダウンロード）が終了</vt:lpstr>
      <vt:lpstr>６、同上アプリの導入（インストール）</vt:lpstr>
      <vt:lpstr>７、ＫＧＳログイン画面表示</vt:lpstr>
      <vt:lpstr>８、KGSタスクバーへの配置</vt:lpstr>
      <vt:lpstr>タスクバーへの配置完了</vt:lpstr>
      <vt:lpstr>KGSインストールの仕方終了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塚本 正巳</cp:lastModifiedBy>
  <cp:revision>83</cp:revision>
  <dcterms:created xsi:type="dcterms:W3CDTF">2021-01-28T05:48:58Z</dcterms:created>
  <dcterms:modified xsi:type="dcterms:W3CDTF">2021-04-17T05:25:44Z</dcterms:modified>
</cp:coreProperties>
</file>